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43" autoAdjust="0"/>
    <p:restoredTop sz="94660"/>
  </p:normalViewPr>
  <p:slideViewPr>
    <p:cSldViewPr snapToGrid="0">
      <p:cViewPr varScale="1">
        <p:scale>
          <a:sx n="60" d="100"/>
          <a:sy n="60" d="100"/>
        </p:scale>
        <p:origin x="19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79E4E-795B-44D4-916E-2F4D92293CCA}" type="datetimeFigureOut">
              <a:rPr lang="th-TH" smtClean="0"/>
              <a:t>03/11/57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2A711-914F-4426-BFF9-189E99858B3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963530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79E4E-795B-44D4-916E-2F4D92293CCA}" type="datetimeFigureOut">
              <a:rPr lang="th-TH" smtClean="0"/>
              <a:t>03/11/57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2A711-914F-4426-BFF9-189E99858B3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7379126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79E4E-795B-44D4-916E-2F4D92293CCA}" type="datetimeFigureOut">
              <a:rPr lang="th-TH" smtClean="0"/>
              <a:t>03/11/57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2A711-914F-4426-BFF9-189E99858B3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615069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79E4E-795B-44D4-916E-2F4D92293CCA}" type="datetimeFigureOut">
              <a:rPr lang="th-TH" smtClean="0"/>
              <a:t>03/11/57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2A711-914F-4426-BFF9-189E99858B3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0255541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79E4E-795B-44D4-916E-2F4D92293CCA}" type="datetimeFigureOut">
              <a:rPr lang="th-TH" smtClean="0"/>
              <a:t>03/11/57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2A711-914F-4426-BFF9-189E99858B3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3474762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79E4E-795B-44D4-916E-2F4D92293CCA}" type="datetimeFigureOut">
              <a:rPr lang="th-TH" smtClean="0"/>
              <a:t>03/11/57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2A711-914F-4426-BFF9-189E99858B3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4961016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79E4E-795B-44D4-916E-2F4D92293CCA}" type="datetimeFigureOut">
              <a:rPr lang="th-TH" smtClean="0"/>
              <a:t>03/11/57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2A711-914F-4426-BFF9-189E99858B3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888210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79E4E-795B-44D4-916E-2F4D92293CCA}" type="datetimeFigureOut">
              <a:rPr lang="th-TH" smtClean="0"/>
              <a:t>03/11/57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2A711-914F-4426-BFF9-189E99858B3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990893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79E4E-795B-44D4-916E-2F4D92293CCA}" type="datetimeFigureOut">
              <a:rPr lang="th-TH" smtClean="0"/>
              <a:t>03/11/57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2A711-914F-4426-BFF9-189E99858B3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6873716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79E4E-795B-44D4-916E-2F4D92293CCA}" type="datetimeFigureOut">
              <a:rPr lang="th-TH" smtClean="0"/>
              <a:t>03/11/57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2A711-914F-4426-BFF9-189E99858B3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5107047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79E4E-795B-44D4-916E-2F4D92293CCA}" type="datetimeFigureOut">
              <a:rPr lang="th-TH" smtClean="0"/>
              <a:t>03/11/57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2A711-914F-4426-BFF9-189E99858B3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1465502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479E4E-795B-44D4-916E-2F4D92293CCA}" type="datetimeFigureOut">
              <a:rPr lang="th-TH" smtClean="0"/>
              <a:t>03/11/57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12A711-914F-4426-BFF9-189E99858B3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5699642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sarinapro.weebly.com/student-eporfolio.html" TargetMode="Externa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614855"/>
            <a:ext cx="9144000" cy="2895108"/>
          </a:xfrm>
        </p:spPr>
        <p:txBody>
          <a:bodyPr>
            <a:normAutofit fontScale="90000"/>
          </a:bodyPr>
          <a:lstStyle/>
          <a:p>
            <a:r>
              <a:rPr lang="en-US" sz="7000" dirty="0" smtClean="0"/>
              <a:t>Instructions to the Understanding food label activity </a:t>
            </a:r>
            <a:endParaRPr lang="th-TH" sz="7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400" dirty="0" smtClean="0">
                <a:solidFill>
                  <a:srgbClr val="0070C0"/>
                </a:solidFill>
              </a:rPr>
              <a:t>Ms. </a:t>
            </a:r>
            <a:r>
              <a:rPr lang="en-US" sz="3400" dirty="0" err="1" smtClean="0">
                <a:solidFill>
                  <a:srgbClr val="0070C0"/>
                </a:solidFill>
              </a:rPr>
              <a:t>Sarina</a:t>
            </a:r>
            <a:r>
              <a:rPr lang="en-US" sz="3400" dirty="0" smtClean="0">
                <a:solidFill>
                  <a:srgbClr val="0070C0"/>
                </a:solidFill>
              </a:rPr>
              <a:t> </a:t>
            </a:r>
            <a:r>
              <a:rPr lang="en-US" sz="3400" dirty="0" err="1" smtClean="0">
                <a:solidFill>
                  <a:srgbClr val="0070C0"/>
                </a:solidFill>
              </a:rPr>
              <a:t>Shen</a:t>
            </a:r>
            <a:endParaRPr lang="en-US" sz="3400" dirty="0" smtClean="0">
              <a:solidFill>
                <a:srgbClr val="0070C0"/>
              </a:solidFill>
            </a:endParaRPr>
          </a:p>
          <a:p>
            <a:r>
              <a:rPr lang="en-US" sz="3400" dirty="0" smtClean="0">
                <a:solidFill>
                  <a:srgbClr val="FF0000"/>
                </a:solidFill>
              </a:rPr>
              <a:t>November 3 – November 7</a:t>
            </a:r>
            <a:endParaRPr lang="th-TH" sz="3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72723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4"/>
            <a:ext cx="10515600" cy="576766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1. Go to </a:t>
            </a:r>
            <a:r>
              <a:rPr lang="en-US" b="1" dirty="0" smtClean="0">
                <a:solidFill>
                  <a:srgbClr val="FF0000"/>
                </a:solidFill>
              </a:rPr>
              <a:t>sarinapro.weebly.com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2. Click </a:t>
            </a:r>
            <a:r>
              <a:rPr lang="en-US" b="1" dirty="0" smtClean="0">
                <a:solidFill>
                  <a:srgbClr val="0070C0"/>
                </a:solidFill>
              </a:rPr>
              <a:t>Health Science G.10</a:t>
            </a:r>
            <a:r>
              <a:rPr lang="en-US" b="1" dirty="0" smtClean="0"/>
              <a:t> -&gt;</a:t>
            </a:r>
            <a:r>
              <a:rPr lang="en-US" b="1" dirty="0" smtClean="0">
                <a:solidFill>
                  <a:srgbClr val="0070C0"/>
                </a:solidFill>
              </a:rPr>
              <a:t>   Unit 2  </a:t>
            </a:r>
            <a:r>
              <a:rPr lang="en-US" b="1" dirty="0" smtClean="0"/>
              <a:t>-&gt;  </a:t>
            </a:r>
            <a:r>
              <a:rPr lang="en-US" b="1" dirty="0" smtClean="0">
                <a:solidFill>
                  <a:srgbClr val="0070C0"/>
                </a:solidFill>
              </a:rPr>
              <a:t> Lesson 2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dirty="0" smtClean="0"/>
              <a:t>3. Spend </a:t>
            </a:r>
            <a:r>
              <a:rPr lang="en-US" b="1" dirty="0" smtClean="0"/>
              <a:t>10 min </a:t>
            </a:r>
            <a:r>
              <a:rPr lang="en-US" dirty="0" smtClean="0"/>
              <a:t>reading the class slide</a:t>
            </a:r>
            <a:br>
              <a:rPr lang="en-US" dirty="0" smtClean="0"/>
            </a:br>
            <a:r>
              <a:rPr lang="en-US" dirty="0" smtClean="0"/>
              <a:t>4. Click </a:t>
            </a:r>
            <a:r>
              <a:rPr lang="en-US" dirty="0" smtClean="0">
                <a:solidFill>
                  <a:srgbClr val="FF0000"/>
                </a:solidFill>
              </a:rPr>
              <a:t>“</a:t>
            </a:r>
            <a:r>
              <a:rPr lang="en-US" b="1" dirty="0" smtClean="0">
                <a:solidFill>
                  <a:srgbClr val="FF0000"/>
                </a:solidFill>
              </a:rPr>
              <a:t>Understanding food label activity”</a:t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en-US" dirty="0" smtClean="0"/>
              <a:t>5. Click </a:t>
            </a:r>
            <a:r>
              <a:rPr lang="en-US" dirty="0" smtClean="0">
                <a:solidFill>
                  <a:srgbClr val="0070C0"/>
                </a:solidFill>
              </a:rPr>
              <a:t>File, Make a copy</a:t>
            </a:r>
            <a:r>
              <a:rPr lang="en-US" dirty="0" smtClean="0"/>
              <a:t>, Rename the file to 	</a:t>
            </a:r>
            <a:r>
              <a:rPr lang="en-US" b="1" dirty="0" smtClean="0"/>
              <a:t>“</a:t>
            </a:r>
            <a:r>
              <a:rPr lang="en-US" b="1" dirty="0" err="1" smtClean="0"/>
              <a:t>class_names_foodlabel</a:t>
            </a:r>
            <a:r>
              <a:rPr lang="en-US" b="1" dirty="0" smtClean="0"/>
              <a:t>”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	(e.g. </a:t>
            </a:r>
            <a:r>
              <a:rPr lang="en-US" dirty="0" smtClean="0">
                <a:solidFill>
                  <a:srgbClr val="FF0000"/>
                </a:solidFill>
              </a:rPr>
              <a:t>1009_Book,Mint_foodlabel</a:t>
            </a:r>
            <a:r>
              <a:rPr lang="en-US" dirty="0" smtClean="0"/>
              <a:t>)</a:t>
            </a:r>
            <a:br>
              <a:rPr lang="en-US" dirty="0" smtClean="0"/>
            </a:br>
            <a:r>
              <a:rPr lang="en-US" dirty="0" smtClean="0"/>
              <a:t>6. Share the work with your partner, click </a:t>
            </a:r>
            <a:r>
              <a:rPr lang="en-US" b="1" dirty="0" smtClean="0"/>
              <a:t>“SHARE” </a:t>
            </a:r>
            <a:r>
              <a:rPr lang="en-US" dirty="0" smtClean="0"/>
              <a:t>and fill in the person’s </a:t>
            </a:r>
            <a:r>
              <a:rPr lang="en-US" b="1" dirty="0" smtClean="0"/>
              <a:t>email</a:t>
            </a:r>
            <a:endParaRPr lang="th-TH" b="1" dirty="0"/>
          </a:p>
        </p:txBody>
      </p:sp>
    </p:spTree>
    <p:extLst>
      <p:ext uri="{BB962C8B-B14F-4D97-AF65-F5344CB8AC3E}">
        <p14:creationId xmlns:p14="http://schemas.microsoft.com/office/powerpoint/2010/main" val="17473040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544" y="331076"/>
            <a:ext cx="10515600" cy="6369269"/>
          </a:xfrm>
        </p:spPr>
        <p:txBody>
          <a:bodyPr>
            <a:noAutofit/>
          </a:bodyPr>
          <a:lstStyle/>
          <a:p>
            <a:r>
              <a:rPr lang="en-US" sz="3600" dirty="0"/>
              <a:t>7</a:t>
            </a:r>
            <a:r>
              <a:rPr lang="en-US" sz="3600" dirty="0" smtClean="0"/>
              <a:t>. Complete the work </a:t>
            </a:r>
            <a:r>
              <a:rPr lang="en-US" sz="3600" b="1" dirty="0" smtClean="0">
                <a:solidFill>
                  <a:srgbClr val="FF0000"/>
                </a:solidFill>
              </a:rPr>
              <a:t>within this period</a:t>
            </a:r>
            <a:br>
              <a:rPr lang="en-US" sz="3600" b="1" dirty="0" smtClean="0">
                <a:solidFill>
                  <a:srgbClr val="FF0000"/>
                </a:solidFill>
              </a:rPr>
            </a:br>
            <a:r>
              <a:rPr lang="en-US" sz="3600" b="1" dirty="0" smtClean="0"/>
              <a:t>	1 Joule = 0.24 Calories</a:t>
            </a:r>
            <a:br>
              <a:rPr lang="en-US" sz="3600" b="1" dirty="0" smtClean="0"/>
            </a:br>
            <a:r>
              <a:rPr lang="en-US" sz="3600" dirty="0" smtClean="0"/>
              <a:t>8. Inser</a:t>
            </a:r>
            <a:r>
              <a:rPr lang="en-US" sz="3600" dirty="0" smtClean="0"/>
              <a:t>t your </a:t>
            </a:r>
            <a:r>
              <a:rPr lang="en-US" sz="3600" b="1" dirty="0" smtClean="0">
                <a:solidFill>
                  <a:srgbClr val="FF0000"/>
                </a:solidFill>
              </a:rPr>
              <a:t>complete work </a:t>
            </a:r>
            <a:r>
              <a:rPr lang="en-US" sz="3600" dirty="0" smtClean="0"/>
              <a:t>and</a:t>
            </a:r>
            <a:r>
              <a:rPr lang="en-US" sz="3600" dirty="0" smtClean="0"/>
              <a:t> the </a:t>
            </a:r>
            <a:r>
              <a:rPr lang="en-US" sz="3600" b="1" dirty="0" smtClean="0">
                <a:solidFill>
                  <a:srgbClr val="FF0000"/>
                </a:solidFill>
              </a:rPr>
              <a:t>picture </a:t>
            </a:r>
            <a:r>
              <a:rPr lang="en-US" sz="3600" dirty="0" smtClean="0"/>
              <a:t>(that include the </a:t>
            </a:r>
            <a:r>
              <a:rPr lang="en-US" sz="3600" b="1" dirty="0" smtClean="0"/>
              <a:t>food </a:t>
            </a:r>
            <a:r>
              <a:rPr lang="en-US" sz="3600" b="1" dirty="0" smtClean="0"/>
              <a:t>label, you, and your partner</a:t>
            </a:r>
            <a:r>
              <a:rPr lang="en-US" sz="3600" dirty="0" smtClean="0"/>
              <a:t>) </a:t>
            </a:r>
            <a:r>
              <a:rPr lang="en-US" sz="3600" b="1" dirty="0" smtClean="0">
                <a:solidFill>
                  <a:srgbClr val="FF0000"/>
                </a:solidFill>
              </a:rPr>
              <a:t>onto your e-Portfolio</a:t>
            </a:r>
            <a:br>
              <a:rPr lang="en-US" sz="3600" b="1" dirty="0" smtClean="0">
                <a:solidFill>
                  <a:srgbClr val="FF0000"/>
                </a:solidFill>
              </a:rPr>
            </a:br>
            <a:r>
              <a:rPr lang="en-US" sz="3600" b="1" dirty="0" smtClean="0">
                <a:solidFill>
                  <a:srgbClr val="0070C0"/>
                </a:solidFill>
              </a:rPr>
              <a:t>-  on your Google site -&gt; edit page -&gt; insert -&gt; picture</a:t>
            </a:r>
            <a:br>
              <a:rPr lang="en-US" sz="3600" b="1" dirty="0" smtClean="0">
                <a:solidFill>
                  <a:srgbClr val="0070C0"/>
                </a:solidFill>
              </a:rPr>
            </a:br>
            <a:r>
              <a:rPr lang="en-US" sz="3600" b="1" dirty="0" smtClean="0">
                <a:solidFill>
                  <a:srgbClr val="0070C0"/>
                </a:solidFill>
              </a:rPr>
              <a:t>-  on your Google site -&gt; edit page -&gt; insert -&gt; Drive -&gt; document -&gt; choose your file</a:t>
            </a:r>
            <a:r>
              <a:rPr lang="en-US" sz="3600" dirty="0" smtClean="0">
                <a:solidFill>
                  <a:srgbClr val="FF0000"/>
                </a:solidFill>
              </a:rPr>
              <a:t/>
            </a:r>
            <a:br>
              <a:rPr lang="en-US" sz="3600" dirty="0" smtClean="0">
                <a:solidFill>
                  <a:srgbClr val="FF0000"/>
                </a:solidFill>
              </a:rPr>
            </a:br>
            <a:r>
              <a:rPr lang="en-US" sz="3600" dirty="0" smtClean="0"/>
              <a:t>9. Send me the link to your e-Port</a:t>
            </a:r>
            <a:r>
              <a:rPr lang="en-US" sz="3600" dirty="0" smtClean="0"/>
              <a:t>folio</a:t>
            </a:r>
            <a:br>
              <a:rPr lang="en-US" sz="3600" dirty="0" smtClean="0"/>
            </a:br>
            <a:r>
              <a:rPr lang="en-US" sz="3600" dirty="0"/>
              <a:t> </a:t>
            </a:r>
            <a:r>
              <a:rPr lang="en-US" sz="3600" dirty="0" smtClean="0"/>
              <a:t>   (if you did not do this before)</a:t>
            </a:r>
            <a:br>
              <a:rPr lang="en-US" sz="3600" dirty="0" smtClean="0"/>
            </a:br>
            <a:r>
              <a:rPr lang="en-US" sz="3600" dirty="0" smtClean="0">
                <a:solidFill>
                  <a:srgbClr val="FF0000"/>
                </a:solidFill>
                <a:hlinkClick r:id="rId2"/>
              </a:rPr>
              <a:t>http://sarinapro.weebly.com/student-eporfolio.html</a:t>
            </a:r>
            <a:r>
              <a:rPr lang="en-US" sz="3600" b="1" dirty="0" smtClean="0"/>
              <a:t/>
            </a:r>
            <a:br>
              <a:rPr lang="en-US" sz="3600" b="1" dirty="0" smtClean="0"/>
            </a:br>
            <a:endParaRPr lang="th-TH" sz="3600" dirty="0"/>
          </a:p>
        </p:txBody>
      </p:sp>
    </p:spTree>
    <p:extLst>
      <p:ext uri="{BB962C8B-B14F-4D97-AF65-F5344CB8AC3E}">
        <p14:creationId xmlns:p14="http://schemas.microsoft.com/office/powerpoint/2010/main" val="25001131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185</TotalTime>
  <Words>29</Words>
  <Application>Microsoft Office PowerPoint</Application>
  <PresentationFormat>Widescreen</PresentationFormat>
  <Paragraphs>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Angsana New</vt:lpstr>
      <vt:lpstr>Arial</vt:lpstr>
      <vt:lpstr>Calibri</vt:lpstr>
      <vt:lpstr>Calibri Light</vt:lpstr>
      <vt:lpstr>Cordia New</vt:lpstr>
      <vt:lpstr>Office Theme</vt:lpstr>
      <vt:lpstr>Instructions to the Understanding food label activity </vt:lpstr>
      <vt:lpstr>1. Go to sarinapro.weebly.com 2. Click Health Science G.10 -&gt;   Unit 2  -&gt;   Lesson 2 3. Spend 10 min reading the class slide 4. Click “Understanding food label activity” 5. Click File, Make a copy, Rename the file to  “class_names_foodlabel”  (e.g. 1009_Book,Mint_foodlabel) 6. Share the work with your partner, click “SHARE” and fill in the person’s email</vt:lpstr>
      <vt:lpstr>7. Complete the work within this period  1 Joule = 0.24 Calories 8. Insert your complete work and the picture (that include the food label, you, and your partner) onto your e-Portfolio -  on your Google site -&gt; edit page -&gt; insert -&gt; picture -  on your Google site -&gt; edit page -&gt; insert -&gt; Drive -&gt; document -&gt; choose your file 9. Send me the link to your e-Portfolio     (if you did not do this before) http://sarinapro.weebly.com/student-eporfolio.html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Understanding food label activity</dc:title>
  <dc:creator>MUIDS</dc:creator>
  <cp:lastModifiedBy>MUIDS</cp:lastModifiedBy>
  <cp:revision>6</cp:revision>
  <dcterms:created xsi:type="dcterms:W3CDTF">2014-11-03T02:42:39Z</dcterms:created>
  <dcterms:modified xsi:type="dcterms:W3CDTF">2014-11-03T05:47:59Z</dcterms:modified>
</cp:coreProperties>
</file>